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58" r:id="rId2"/>
    <p:sldId id="259" r:id="rId3"/>
    <p:sldId id="276" r:id="rId4"/>
    <p:sldId id="257" r:id="rId5"/>
    <p:sldId id="277" r:id="rId6"/>
    <p:sldId id="266" r:id="rId7"/>
    <p:sldId id="261" r:id="rId8"/>
    <p:sldId id="262" r:id="rId9"/>
    <p:sldId id="263" r:id="rId10"/>
    <p:sldId id="264" r:id="rId11"/>
    <p:sldId id="265" r:id="rId12"/>
    <p:sldId id="268" r:id="rId13"/>
    <p:sldId id="270" r:id="rId14"/>
    <p:sldId id="269" r:id="rId15"/>
    <p:sldId id="271" r:id="rId16"/>
    <p:sldId id="272" r:id="rId17"/>
    <p:sldId id="267" r:id="rId18"/>
    <p:sldId id="273" r:id="rId19"/>
    <p:sldId id="274" r:id="rId20"/>
    <p:sldId id="275" r:id="rId21"/>
    <p:sldId id="25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1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5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5485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5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2611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0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3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3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8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7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38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91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24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6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52293" y="502276"/>
            <a:ext cx="8306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Когда  человек не  знает , к какой  пристани  он  держит  путь, для  него  ни  один  ветер  не  будет  попутным.</a:t>
            </a:r>
          </a:p>
          <a:p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							                     	Сенека</a:t>
            </a:r>
            <a:endParaRPr lang="ru-RU" sz="2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2" y="2318158"/>
            <a:ext cx="3816787" cy="39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36" y="1468192"/>
            <a:ext cx="8230137" cy="493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3978" y="1698113"/>
            <a:ext cx="3863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Время  на  выполнение задания – 1  минута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2744" y="296214"/>
            <a:ext cx="8590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/>
              <a:t>Задание №1. Повторение   изученного</a:t>
            </a:r>
            <a:endParaRPr lang="ru-RU" sz="3200" b="1" i="1" u="sng" dirty="0"/>
          </a:p>
        </p:txBody>
      </p:sp>
      <p:pic>
        <p:nvPicPr>
          <p:cNvPr id="7" name="Zvuki_dlya_video_-_Zvuk_Gon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107" y="560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3048" y="927279"/>
            <a:ext cx="78818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Задание №2.  Словарный  диктант.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ru-RU" sz="4800" b="1" dirty="0" smtClean="0">
                <a:solidFill>
                  <a:srgbClr val="FF0000"/>
                </a:solidFill>
              </a:rPr>
              <a:t>Композиция  текста- рассуждения.</a:t>
            </a:r>
          </a:p>
          <a:p>
            <a:r>
              <a:rPr lang="ru-RU" sz="3600" b="1" dirty="0" smtClean="0"/>
              <a:t>       </a:t>
            </a:r>
          </a:p>
          <a:p>
            <a:endParaRPr lang="ru-RU" sz="3600" b="1" dirty="0"/>
          </a:p>
          <a:p>
            <a:r>
              <a:rPr lang="ru-RU" sz="2400" b="1" dirty="0" smtClean="0"/>
              <a:t>  (Время  на  выполнение  задания – 3  минуты)</a:t>
            </a:r>
            <a:endParaRPr lang="ru-RU" sz="2400" b="1" dirty="0"/>
          </a:p>
        </p:txBody>
      </p:sp>
      <p:pic>
        <p:nvPicPr>
          <p:cNvPr id="4" name="Zvuki_dlya_video_-_Zvuk_Gon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563" y="5519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2924" y="450761"/>
            <a:ext cx="891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Задание №3. Комментарий темы</a:t>
            </a:r>
            <a:endParaRPr lang="ru-RU" sz="2400" b="1" u="sng" dirty="0"/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535" y="1197735"/>
            <a:ext cx="8062713" cy="52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67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1" y="1208886"/>
            <a:ext cx="7684910" cy="5449492"/>
          </a:xfrm>
          <a:prstGeom prst="rect">
            <a:avLst/>
          </a:prstGeom>
        </p:spPr>
      </p:pic>
      <p:pic>
        <p:nvPicPr>
          <p:cNvPr id="6" name="Zvuki_dlya_video_-_Zvuk_Gon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06" y="531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5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92925" y="528034"/>
            <a:ext cx="8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Задание №4. Формулировка  тезиса</a:t>
            </a:r>
            <a:endParaRPr lang="ru-RU" sz="28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163651" y="1905000"/>
            <a:ext cx="8358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Ответ  на  вопрос:  зачем нужна  доброта?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4" y="837127"/>
            <a:ext cx="8049296" cy="49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67" y="315747"/>
            <a:ext cx="3429000" cy="283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61" y="1525052"/>
            <a:ext cx="3182155" cy="3250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10" y="3325969"/>
            <a:ext cx="4146997" cy="3096596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355" y="5197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Заданипе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924" y="439444"/>
            <a:ext cx="8444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Задание №5. Аргументация + создание монолога   </a:t>
            </a:r>
            <a:endParaRPr lang="ru-RU" sz="28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331076" y="1661375"/>
            <a:ext cx="74053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1.Прочитать  текст.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2.Задать  вопросы  на  понимание , если  необходимо.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3.Обсудить в  команде , какую   часть  текста можно  использовать  в  качестве  аргументирующей  мысли.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4.Сформулировать 2-3  предложениями аргумент.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5.Принять  общее решение  команды о  презентации монолога.</a:t>
            </a:r>
          </a:p>
          <a:p>
            <a:endParaRPr lang="ru-RU" dirty="0"/>
          </a:p>
        </p:txBody>
      </p:sp>
      <p:pic>
        <p:nvPicPr>
          <p:cNvPr id="7" name="Zvuki_dlya_video_-_Zvuk_Gon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775" y="5419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u="sng" dirty="0" smtClean="0"/>
              <a:t>  Вывод  </a:t>
            </a:r>
            <a:endParaRPr lang="ru-RU" sz="4400" b="1" u="sng" dirty="0"/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673" y="1493949"/>
            <a:ext cx="9599076" cy="52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8" y="0"/>
            <a:ext cx="123207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2924" y="624110"/>
            <a:ext cx="81738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3200" b="1" u="sng" dirty="0" smtClean="0"/>
              <a:t>Подведение  итогов  урока</a:t>
            </a:r>
          </a:p>
          <a:p>
            <a:endParaRPr lang="ru-RU" sz="3200" b="1" u="sng" dirty="0" smtClean="0"/>
          </a:p>
          <a:p>
            <a:r>
              <a:rPr lang="ru-RU" sz="2400" b="1" u="sng" dirty="0" smtClean="0">
                <a:solidFill>
                  <a:srgbClr val="FF0000"/>
                </a:solidFill>
              </a:rPr>
              <a:t>Лист  контроля:</a:t>
            </a:r>
          </a:p>
          <a:p>
            <a:r>
              <a:rPr lang="ru-RU" sz="2400" b="1" i="1" dirty="0" smtClean="0"/>
              <a:t>1.Я  сам.</a:t>
            </a:r>
          </a:p>
          <a:p>
            <a:r>
              <a:rPr lang="ru-RU" sz="2400" b="1" i="1" dirty="0" smtClean="0"/>
              <a:t>2.Партнер  по  плечу.</a:t>
            </a:r>
          </a:p>
          <a:p>
            <a:r>
              <a:rPr lang="ru-RU" sz="2400" b="1" i="1" dirty="0" smtClean="0"/>
              <a:t>3.Партнер по лицу.</a:t>
            </a:r>
          </a:p>
          <a:p>
            <a:endParaRPr lang="ru-RU" sz="2400" b="1" i="1" dirty="0"/>
          </a:p>
          <a:p>
            <a:endParaRPr lang="ru-RU" sz="2400" b="1" i="1" dirty="0" smtClean="0"/>
          </a:p>
          <a:p>
            <a:endParaRPr lang="ru-RU" sz="2400" b="1" i="1" dirty="0"/>
          </a:p>
          <a:p>
            <a:r>
              <a:rPr lang="ru-RU" sz="2400" b="1" u="sng" dirty="0" smtClean="0">
                <a:solidFill>
                  <a:srgbClr val="FF0000"/>
                </a:solidFill>
              </a:rPr>
              <a:t>Домашнее  задание:  </a:t>
            </a:r>
            <a:r>
              <a:rPr lang="ru-RU" sz="2400" b="1" i="1" dirty="0" smtClean="0"/>
              <a:t>написать  сочинение  -рассуждение  на  тему : « Кого  я  считаю  добрым  человеком?»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5176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97287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Устный  экзамен  по  русскому  языку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8445" y="1596980"/>
            <a:ext cx="4983566" cy="5022761"/>
          </a:xfrm>
        </p:spPr>
        <p:txBody>
          <a:bodyPr>
            <a:normAutofit lnSpcReduction="10000"/>
          </a:bodyPr>
          <a:lstStyle/>
          <a:p>
            <a:r>
              <a:rPr lang="ru-RU" sz="1900" b="1" u="sng" dirty="0" smtClean="0">
                <a:solidFill>
                  <a:schemeClr val="accent2"/>
                </a:solidFill>
              </a:rPr>
              <a:t>Задание №1.</a:t>
            </a:r>
          </a:p>
          <a:p>
            <a:pPr marL="0" indent="0">
              <a:buNone/>
            </a:pPr>
            <a:r>
              <a:rPr lang="ru-RU" b="1" dirty="0" smtClean="0"/>
              <a:t>Чтение  текста ( объем 140-150  слов)</a:t>
            </a:r>
          </a:p>
          <a:p>
            <a:r>
              <a:rPr lang="ru-RU" sz="1900" b="1" u="sng" dirty="0" smtClean="0">
                <a:solidFill>
                  <a:schemeClr val="accent2"/>
                </a:solidFill>
              </a:rPr>
              <a:t>Задание №2.</a:t>
            </a:r>
          </a:p>
          <a:p>
            <a:pPr marL="0" indent="0">
              <a:buNone/>
            </a:pPr>
            <a:r>
              <a:rPr lang="ru-RU" b="1" dirty="0" smtClean="0"/>
              <a:t>Пересказ  текста  с  добавлением  высказывания  известных  </a:t>
            </a:r>
            <a:r>
              <a:rPr lang="ru-RU" b="1" dirty="0" smtClean="0"/>
              <a:t>людей</a:t>
            </a:r>
            <a:endParaRPr lang="ru-RU" b="1" dirty="0" smtClean="0"/>
          </a:p>
          <a:p>
            <a:r>
              <a:rPr lang="ru-RU" sz="1900" b="1" u="sng" dirty="0" smtClean="0">
                <a:solidFill>
                  <a:schemeClr val="accent2"/>
                </a:solidFill>
              </a:rPr>
              <a:t>Задание №3.</a:t>
            </a:r>
          </a:p>
          <a:p>
            <a:pPr marL="0" indent="0">
              <a:buNone/>
            </a:pPr>
            <a:r>
              <a:rPr lang="ru-RU" b="1" dirty="0" smtClean="0"/>
              <a:t>Монологическое  высказывание на  одну  из  предложенных  тем:</a:t>
            </a:r>
          </a:p>
          <a:p>
            <a:pPr marL="0" indent="0">
              <a:buNone/>
            </a:pPr>
            <a:r>
              <a:rPr lang="ru-RU" b="1" dirty="0" smtClean="0"/>
              <a:t>1)на  основе  описания  фотографии;</a:t>
            </a:r>
          </a:p>
          <a:p>
            <a:pPr marL="0" indent="0">
              <a:buNone/>
            </a:pPr>
            <a:r>
              <a:rPr lang="ru-RU" b="1" dirty="0" smtClean="0"/>
              <a:t>2)на  основе  жизненного опыта;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3)через  создание текста-  рассуждения по  поставленному  вопросу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( </a:t>
            </a:r>
            <a:r>
              <a:rPr lang="ru-RU" b="1" u="sng" dirty="0" smtClean="0">
                <a:solidFill>
                  <a:schemeClr val="tx1"/>
                </a:solidFill>
              </a:rPr>
              <a:t>время  на  подготовку – 3 минуты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48767" y="1596980"/>
            <a:ext cx="4313864" cy="423696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sz="1900" b="1" u="sng" dirty="0" smtClean="0">
                <a:solidFill>
                  <a:schemeClr val="accent2"/>
                </a:solidFill>
              </a:rPr>
              <a:t>Задание №4.</a:t>
            </a:r>
            <a:endParaRPr lang="ru-RU" b="1" u="sng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Диалог по  выбранной теме  из  задания  №3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283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978" y="1120462"/>
            <a:ext cx="8693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Билетик  на  выход</a:t>
            </a:r>
            <a:endParaRPr lang="ru-RU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Muzyka_dlya_prezentacij_-_klassi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978" y="5455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96"/>
            <a:ext cx="12192000" cy="6909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3341" y="528034"/>
            <a:ext cx="9427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МБОУ «Сосновская средняя  общеобразовательная  школа» АННМР  Омской  области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80315" y="1674254"/>
            <a:ext cx="8178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Урок  русского  языка  на  тему  : «Создание монологического  текста  по  типу  рассуждения  на  тему: «Зачем  нужна доброта?»</a:t>
            </a:r>
          </a:p>
          <a:p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( 9  класс)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8220" y="3065172"/>
            <a:ext cx="454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Учитель :  </a:t>
            </a:r>
            <a:r>
              <a:rPr lang="ru-RU" b="1" dirty="0" err="1" smtClean="0"/>
              <a:t>Шремзер</a:t>
            </a:r>
            <a:r>
              <a:rPr lang="ru-RU" b="1" dirty="0" smtClean="0"/>
              <a:t> Елена  Михайловна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08361" y="5486400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Сосновка,2018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32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" y="0"/>
            <a:ext cx="1068949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6682" y="1056068"/>
            <a:ext cx="698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</a:t>
            </a:r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</a:rPr>
              <a:t>Создание </a:t>
            </a:r>
            <a:endParaRPr lang="ru-RU" sz="72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2924" y="1700011"/>
            <a:ext cx="222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</a:rPr>
              <a:t>монолога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2924" y="2422302"/>
            <a:ext cx="2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</a:rPr>
              <a:t>по  типу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6529" y="3429000"/>
            <a:ext cx="775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</a:rPr>
              <a:t>на  тему : «Зачем  нужна доброта?»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6699" y="2422301"/>
            <a:ext cx="511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</a:rPr>
              <a:t>текста- рассуждения</a:t>
            </a:r>
            <a:endParaRPr lang="ru-RU" sz="32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4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6531" y="669701"/>
            <a:ext cx="8796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Цель  урока: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совершенствование умений анализировать предложенную  тему и  создавать 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монолог -рассуждение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на  основе  полученной  информации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9713" y="2539731"/>
            <a:ext cx="81008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</a:rPr>
              <a:t>Задачи  урока</a:t>
            </a:r>
            <a:r>
              <a:rPr lang="ru-RU" sz="2400" b="1" u="sng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-знать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определение  текста-  описание;</a:t>
            </a: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-уметь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комментировать вывод;</a:t>
            </a:r>
          </a:p>
          <a:p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-научиться 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создавать  текст – монолог.</a:t>
            </a:r>
            <a:endParaRPr lang="ru-RU" sz="2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64363" y="1651061"/>
            <a:ext cx="782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Знать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i="1" dirty="0" err="1">
                <a:solidFill>
                  <a:srgbClr val="5E4F39"/>
                </a:solidFill>
                <a:latin typeface="Century Gothic" panose="020B0502020202020204" pitchFamily="34" charset="0"/>
              </a:rPr>
              <a:t>опредение</a:t>
            </a:r>
            <a:r>
              <a:rPr lang="ru-RU" sz="2800" b="1" i="1" dirty="0">
                <a:solidFill>
                  <a:srgbClr val="5E4F39"/>
                </a:solidFill>
                <a:latin typeface="Century Gothic" panose="020B0502020202020204" pitchFamily="34" charset="0"/>
              </a:rPr>
              <a:t>  текста-  рассуждение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4362" y="2881745"/>
            <a:ext cx="7209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Уметь</a:t>
            </a:r>
            <a:r>
              <a:rPr lang="ru-RU" sz="2800" dirty="0"/>
              <a:t>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комментировать тему</a:t>
            </a:r>
            <a:r>
              <a:rPr lang="ru-RU" sz="2800" b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64363" y="4112429"/>
            <a:ext cx="7415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Научиться</a:t>
            </a:r>
            <a:r>
              <a:rPr lang="ru-RU" sz="2800" dirty="0"/>
              <a:t> 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создавать текст -  монолог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344" y="624110"/>
            <a:ext cx="10367493" cy="1280890"/>
          </a:xfrm>
        </p:spPr>
        <p:txBody>
          <a:bodyPr>
            <a:noAutofit/>
          </a:bodyPr>
          <a:lstStyle/>
          <a:p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Критерии  успешности (лист  контроля)</a:t>
            </a:r>
            <a:endParaRPr lang="ru-RU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4390" y="1682840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600" b="1" i="1" dirty="0" smtClean="0">
                <a:solidFill>
                  <a:srgbClr val="FF0000"/>
                </a:solidFill>
              </a:rPr>
              <a:t>За  урок  я  узнаю…, я  смогу…, </a:t>
            </a:r>
          </a:p>
          <a:p>
            <a:pPr marL="0" indent="0">
              <a:buNone/>
            </a:pPr>
            <a:r>
              <a:rPr lang="ru-RU" sz="6600" b="1" i="1" dirty="0" smtClean="0">
                <a:solidFill>
                  <a:srgbClr val="FF0000"/>
                </a:solidFill>
              </a:rPr>
              <a:t>я  научусь…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9256" y="566670"/>
            <a:ext cx="8268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МЭНЭДЖ  МЭТ –организация  работы в  командах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1313644"/>
            <a:ext cx="7160654" cy="4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80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82" y="624110"/>
            <a:ext cx="8165207" cy="5931236"/>
          </a:xfrm>
          <a:prstGeom prst="rect">
            <a:avLst/>
          </a:prstGeom>
        </p:spPr>
      </p:pic>
      <p:pic>
        <p:nvPicPr>
          <p:cNvPr id="5" name="Zvuki_dlya_video_-_Zvuk_Gon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38" y="5699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2821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158" y="1905000"/>
            <a:ext cx="93629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  </a:t>
            </a:r>
            <a:r>
              <a:rPr lang="ru-RU" sz="5400" u="sng" dirty="0" smtClean="0"/>
              <a:t>Ключевые  слова  темы: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          монолог, 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текст –рассуждение</a:t>
            </a:r>
          </a:p>
          <a:p>
            <a:r>
              <a:rPr lang="ru-RU" sz="6600" b="1" dirty="0">
                <a:solidFill>
                  <a:srgbClr val="FF0000"/>
                </a:solidFill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</a:rPr>
              <a:t>               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352</TotalTime>
  <Words>390</Words>
  <Application>Microsoft Office PowerPoint</Application>
  <PresentationFormat>Широкоэкранный</PresentationFormat>
  <Paragraphs>74</Paragraphs>
  <Slides>21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Легкий дым</vt:lpstr>
      <vt:lpstr>Презентация PowerPoint</vt:lpstr>
      <vt:lpstr>Устный  экзамен  по  русскому  языку</vt:lpstr>
      <vt:lpstr>Презентация PowerPoint</vt:lpstr>
      <vt:lpstr>Презентация PowerPoint</vt:lpstr>
      <vt:lpstr>Презентация PowerPoint</vt:lpstr>
      <vt:lpstr>Критерии  успешности (лист  контроля)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Заданипе</vt:lpstr>
      <vt:lpstr>  Вывод 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Белка</dc:creator>
  <cp:lastModifiedBy>Белка</cp:lastModifiedBy>
  <cp:revision>28</cp:revision>
  <dcterms:created xsi:type="dcterms:W3CDTF">2018-11-30T19:09:07Z</dcterms:created>
  <dcterms:modified xsi:type="dcterms:W3CDTF">2018-12-05T16:18:26Z</dcterms:modified>
</cp:coreProperties>
</file>